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67" r:id="rId2"/>
    <p:sldId id="283" r:id="rId3"/>
    <p:sldId id="269" r:id="rId4"/>
    <p:sldId id="277" r:id="rId5"/>
    <p:sldId id="288" r:id="rId6"/>
    <p:sldId id="284" r:id="rId7"/>
    <p:sldId id="258" r:id="rId8"/>
    <p:sldId id="285" r:id="rId9"/>
    <p:sldId id="281" r:id="rId10"/>
    <p:sldId id="273" r:id="rId11"/>
    <p:sldId id="275" r:id="rId12"/>
    <p:sldId id="279" r:id="rId13"/>
    <p:sldId id="272" r:id="rId14"/>
    <p:sldId id="268" r:id="rId15"/>
    <p:sldId id="291" r:id="rId16"/>
    <p:sldId id="262" r:id="rId17"/>
    <p:sldId id="263" r:id="rId18"/>
    <p:sldId id="28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68737" autoAdjust="0"/>
  </p:normalViewPr>
  <p:slideViewPr>
    <p:cSldViewPr snapToGrid="0" snapToObjects="1">
      <p:cViewPr varScale="1">
        <p:scale>
          <a:sx n="90" d="100"/>
          <a:sy n="90" d="100"/>
        </p:scale>
        <p:origin x="2376" y="90"/>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28-Feb-18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28-Feb-18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14</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Flightlab</a:t>
            </a:r>
            <a:r>
              <a:rPr lang="en-US" sz="1200" kern="1200" dirty="0" smtClean="0">
                <a:solidFill>
                  <a:schemeClr val="tx1"/>
                </a:solidFill>
                <a:effectLst/>
                <a:latin typeface="+mn-lt"/>
                <a:ea typeface="+mn-ea"/>
                <a:cs typeface="+mn-cs"/>
              </a:rPr>
              <a:t> can be used also for evaluate helicopter </a:t>
            </a:r>
            <a:r>
              <a:rPr lang="en-US" sz="1200" u="sng" kern="1200" dirty="0" smtClean="0">
                <a:solidFill>
                  <a:schemeClr val="tx1"/>
                </a:solidFill>
                <a:effectLst/>
                <a:latin typeface="+mn-lt"/>
                <a:ea typeface="+mn-ea"/>
                <a:cs typeface="+mn-cs"/>
              </a:rPr>
              <a:t>design changes</a:t>
            </a:r>
            <a:r>
              <a:rPr lang="en-US" sz="1200" kern="1200" dirty="0" smtClean="0">
                <a:solidFill>
                  <a:schemeClr val="tx1"/>
                </a:solidFill>
                <a:effectLst/>
                <a:latin typeface="+mn-lt"/>
                <a:ea typeface="+mn-ea"/>
                <a:cs typeface="+mn-cs"/>
              </a:rPr>
              <a:t> impact</a:t>
            </a:r>
            <a:r>
              <a:rPr lang="en-US" sz="1200" kern="1200" dirty="0" smtClean="0">
                <a:solidFill>
                  <a:srgbClr val="FF0000"/>
                </a:solidFill>
                <a:effectLst/>
                <a:latin typeface="+mn-lt"/>
                <a:ea typeface="+mn-ea"/>
                <a:cs typeface="+mn-cs"/>
              </a:rPr>
              <a:t> </a:t>
            </a:r>
            <a:r>
              <a:rPr lang="en-US" sz="1200" kern="1200" dirty="0" smtClean="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identified model </a:t>
            </a:r>
            <a:r>
              <a:rPr lang="en-US" sz="1200" u="sng" kern="1200" dirty="0" smtClean="0">
                <a:solidFill>
                  <a:schemeClr val="tx1"/>
                </a:solidFill>
                <a:effectLst/>
                <a:latin typeface="+mn-lt"/>
                <a:ea typeface="+mn-ea"/>
                <a:cs typeface="+mn-cs"/>
              </a:rPr>
              <a:t>cannot be used </a:t>
            </a:r>
            <a:r>
              <a:rPr lang="en-US" sz="1200" kern="1200" dirty="0" smtClean="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28-Feb-18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28-Feb-18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28-Feb-18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28-Feb-18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28-Feb-18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28-Feb-18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26.02.2018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021507"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spTree>
    <p:extLst>
      <p:ext uri="{BB962C8B-B14F-4D97-AF65-F5344CB8AC3E}">
        <p14:creationId xmlns:p14="http://schemas.microsoft.com/office/powerpoint/2010/main" val="2734948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28-Feb-18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a:latin typeface="Suisse Int'l" panose="020B0504000000000000" pitchFamily="34" charset="77"/>
                  </a:rPr>
                  <a:t/>
                </a:r>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18608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4022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6" y="1848356"/>
            <a:ext cx="4777050"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15813"/>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11074"/>
            <a:ext cx="4763701"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6" y="367507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6" y="3046734"/>
            <a:ext cx="4777050" cy="598385"/>
            <a:chOff x="-2609209" y="1063398"/>
            <a:chExt cx="8420308" cy="598385"/>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 now </a:t>
              </a:r>
              <a:r>
                <a:rPr lang="en-US" u="sng" dirty="0"/>
                <a:t>using P2 flight test data</a:t>
              </a:r>
            </a:p>
          </p:txBody>
        </p:sp>
      </p:grpSp>
    </p:spTree>
    <p:extLst>
      <p:ext uri="{BB962C8B-B14F-4D97-AF65-F5344CB8AC3E}">
        <p14:creationId xmlns:p14="http://schemas.microsoft.com/office/powerpoint/2010/main" val="275669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a:t>
              </a:r>
            </a:p>
          </p:txBody>
        </p:sp>
      </p:grpSp>
    </p:spTree>
    <p:extLst>
      <p:ext uri="{BB962C8B-B14F-4D97-AF65-F5344CB8AC3E}">
        <p14:creationId xmlns:p14="http://schemas.microsoft.com/office/powerpoint/2010/main" val="2698513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16</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28-Feb-18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t>
            </a:r>
            <a:r>
              <a:rPr lang="en-GB" sz="1500" u="sng" dirty="0" smtClean="0"/>
              <a:t>accuracy</a:t>
            </a:r>
            <a:r>
              <a:rPr lang="en-GB" sz="1500" dirty="0" smtClean="0"/>
              <a:t> provided that good quality data points are available</a:t>
            </a:r>
            <a:endParaRPr lang="en-GB" sz="1500" dirty="0"/>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590977"/>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a:t>
            </a:r>
            <a:r>
              <a:rPr lang="en-GB" sz="1500" dirty="0" smtClean="0"/>
              <a:t>data</a:t>
            </a:r>
          </a:p>
          <a:p>
            <a:pPr marL="285750" indent="-285750">
              <a:buFont typeface="Arial" panose="020B0604020202020204" pitchFamily="34" charset="0"/>
              <a:buChar char="•"/>
            </a:pPr>
            <a:r>
              <a:rPr lang="en-GB" sz="1500" dirty="0" smtClean="0"/>
              <a:t>Model complexity adjustable:</a:t>
            </a:r>
            <a:br>
              <a:rPr lang="en-GB" sz="1500" dirty="0" smtClean="0"/>
            </a:br>
            <a:r>
              <a:rPr lang="en-GB" sz="1500" dirty="0" smtClean="0"/>
              <a:t>Full aeroelastic -&gt; </a:t>
            </a:r>
            <a:r>
              <a:rPr lang="en-GB" sz="1500" dirty="0" err="1" smtClean="0"/>
              <a:t>loads&amp;dynamics</a:t>
            </a:r>
            <a:r>
              <a:rPr lang="en-GB" sz="1500" dirty="0" smtClean="0"/>
              <a:t/>
            </a:r>
            <a:br>
              <a:rPr lang="en-GB" sz="1500" dirty="0" smtClean="0"/>
            </a:br>
            <a:r>
              <a:rPr lang="en-GB" sz="1500" dirty="0" smtClean="0"/>
              <a:t>Rigid</a:t>
            </a:r>
            <a:r>
              <a:rPr lang="en-GB" sz="1500" dirty="0"/>
              <a:t> -&gt; </a:t>
            </a:r>
            <a:r>
              <a:rPr lang="en-GB" sz="1500" dirty="0" smtClean="0"/>
              <a:t>flight mechanics </a:t>
            </a:r>
            <a:endParaRPr lang="en-GB" sz="1500" dirty="0"/>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smtClean="0"/>
              <a:t>complicated</a:t>
            </a:r>
          </a:p>
          <a:p>
            <a:pPr marL="285750" indent="-285750">
              <a:buFont typeface="Arial" panose="020B0604020202020204" pitchFamily="34" charset="0"/>
              <a:buChar char="•"/>
            </a:pPr>
            <a:r>
              <a:rPr lang="en-GB" sz="1500" dirty="0" smtClean="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759344"/>
            <a:ext cx="281896" cy="258942"/>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a:t>
            </a:r>
            <a:r>
              <a:rPr lang="en-GB" sz="1600" b="1" dirty="0" smtClean="0"/>
              <a:t>Prediction of H/C:</a:t>
            </a:r>
          </a:p>
          <a:p>
            <a:r>
              <a:rPr lang="en-GB" sz="1600" b="1" dirty="0" smtClean="0"/>
              <a:t>	- </a:t>
            </a:r>
            <a:r>
              <a:rPr lang="en-GB" sz="1600" b="1" dirty="0"/>
              <a:t>H/C </a:t>
            </a:r>
            <a:r>
              <a:rPr lang="en-GB" sz="1600" b="1" dirty="0" smtClean="0"/>
              <a:t>and </a:t>
            </a:r>
            <a:r>
              <a:rPr lang="en-GB" sz="1600" b="1" dirty="0" err="1" smtClean="0"/>
              <a:t>compnt</a:t>
            </a:r>
            <a:r>
              <a:rPr lang="en-GB" sz="1600" b="1" dirty="0" smtClean="0"/>
              <a:t>. loads</a:t>
            </a:r>
            <a:endParaRPr lang="en-GB" sz="1600" b="1" dirty="0" smtClean="0"/>
          </a:p>
          <a:p>
            <a:r>
              <a:rPr lang="en-GB" sz="1600" b="1" dirty="0" smtClean="0"/>
              <a:t>	- Rotor dynamics 	</a:t>
            </a:r>
          </a:p>
          <a:p>
            <a:r>
              <a:rPr lang="en-GB" sz="1600" b="1" dirty="0" smtClean="0"/>
              <a:t>	- </a:t>
            </a:r>
            <a:r>
              <a:rPr lang="en-GB" sz="1600" b="1" dirty="0"/>
              <a:t>H/C Performance </a:t>
            </a:r>
            <a:r>
              <a:rPr lang="en-GB" sz="1600" b="1" dirty="0" smtClean="0"/>
              <a:t>	</a:t>
            </a:r>
            <a:endParaRPr lang="en-GB" sz="1600" b="1" dirty="0"/>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a:t>
            </a:r>
            <a:r>
              <a:rPr lang="en-GB" sz="1600" b="1" dirty="0" smtClean="0"/>
              <a:t>the </a:t>
            </a:r>
            <a:r>
              <a:rPr lang="en-GB" sz="1600" b="1" dirty="0"/>
              <a:t>real </a:t>
            </a:r>
            <a:r>
              <a:rPr lang="en-GB" sz="1600" b="1" dirty="0" smtClean="0"/>
              <a:t>H/C:</a:t>
            </a:r>
            <a:br>
              <a:rPr lang="en-GB" sz="1600" b="1" dirty="0" smtClean="0"/>
            </a:br>
            <a:r>
              <a:rPr lang="en-GB" sz="1600" b="1" dirty="0" smtClean="0"/>
              <a:t>	- FCS design</a:t>
            </a:r>
            <a:br>
              <a:rPr lang="en-GB" sz="1600" b="1" dirty="0" smtClean="0"/>
            </a:br>
            <a:r>
              <a:rPr lang="en-GB" sz="1600" b="1" dirty="0" smtClean="0"/>
              <a:t>	- Handling qualities</a:t>
            </a:r>
            <a:br>
              <a:rPr lang="en-GB" sz="1600" b="1" dirty="0" smtClean="0"/>
            </a:br>
            <a:r>
              <a:rPr lang="en-GB" sz="1600" b="1" dirty="0" smtClean="0"/>
              <a:t>	- Simulator development</a:t>
            </a:r>
            <a:endParaRPr lang="en-GB" sz="1600" b="1" dirty="0"/>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16876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28-Feb-18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74</TotalTime>
  <Words>1347</Words>
  <Application>Microsoft Office PowerPoint</Application>
  <PresentationFormat>On-screen Show (4:3)</PresentationFormat>
  <Paragraphs>260</Paragraphs>
  <Slides>18</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Tools – SIDPAC software</vt:lpstr>
      <vt:lpstr>Tools – SIDPAC software</vt:lpstr>
      <vt:lpstr>What would I need?</vt:lpstr>
      <vt:lpstr>Why to introduce System ID into P3 test campaign? </vt:lpstr>
      <vt:lpstr>Why I can be the one doing this?</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106</cp:revision>
  <dcterms:created xsi:type="dcterms:W3CDTF">2018-02-21T14:41:24Z</dcterms:created>
  <dcterms:modified xsi:type="dcterms:W3CDTF">2018-02-28T08:38:52Z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